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50" autoAdjust="0"/>
    <p:restoredTop sz="94660"/>
  </p:normalViewPr>
  <p:slideViewPr>
    <p:cSldViewPr>
      <p:cViewPr varScale="1">
        <p:scale>
          <a:sx n="106" d="100"/>
          <a:sy n="106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780991F-9557-4964-9C91-8C99AF798666}" type="datetimeFigureOut">
              <a:rPr lang="lt-LT" smtClean="0"/>
              <a:pPr/>
              <a:t>2014.01.09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5F4198-C43E-4A19-9431-1BB33165A44E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5772136" cy="1470025"/>
          </a:xfrm>
        </p:spPr>
        <p:txBody>
          <a:bodyPr/>
          <a:lstStyle/>
          <a:p>
            <a:r>
              <a:rPr lang="lt-LT" b="1" dirty="0" smtClean="0">
                <a:latin typeface="Franklin Gothic Heavy" pitchFamily="34" charset="0"/>
              </a:rPr>
              <a:t>Ugniagesys</a:t>
            </a:r>
            <a:endParaRPr lang="lt-LT" b="1" dirty="0">
              <a:latin typeface="Franklin Gothic Heavy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15110" cy="1781172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2052" name="Picture 4" descr="C:\Users\Alma\Desktop\New folder (7)\rodyklė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14620"/>
            <a:ext cx="4071966" cy="3260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         Ką ugniagesys daro</a:t>
            </a:r>
            <a:r>
              <a:rPr lang="en-US" b="1" dirty="0" smtClean="0"/>
              <a:t>?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/>
              <a:t> </a:t>
            </a:r>
            <a:r>
              <a:rPr lang="lt-LT" dirty="0" smtClean="0"/>
              <a:t>   Ugniagesiai gesina gaisrus, gelbsti žmones iš degančių namų, avarijų ir kitų nelaimių.</a:t>
            </a:r>
            <a:endParaRPr lang="lt-LT" dirty="0"/>
          </a:p>
        </p:txBody>
      </p:sp>
      <p:pic>
        <p:nvPicPr>
          <p:cNvPr id="3074" name="Picture 2" descr="C:\Users\Alma\Desktop\New folder (7)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28934"/>
            <a:ext cx="5429288" cy="3612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   Koks turi būti ugniagesys</a:t>
            </a:r>
            <a:r>
              <a:rPr lang="en-US" b="1" dirty="0" smtClean="0"/>
              <a:t>?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 Ugniagesys turi būti:</a:t>
            </a:r>
          </a:p>
          <a:p>
            <a:r>
              <a:rPr lang="lt-LT" dirty="0" smtClean="0"/>
              <a:t>Drąsus,</a:t>
            </a:r>
          </a:p>
          <a:p>
            <a:r>
              <a:rPr lang="lt-LT" dirty="0" smtClean="0"/>
              <a:t>Stiprus,</a:t>
            </a:r>
          </a:p>
          <a:p>
            <a:r>
              <a:rPr lang="lt-LT" dirty="0" smtClean="0"/>
              <a:t>Pasiruošes aukoti savo sveikata ar net gyvybe.</a:t>
            </a:r>
            <a:endParaRPr lang="lt-LT" dirty="0"/>
          </a:p>
        </p:txBody>
      </p:sp>
      <p:pic>
        <p:nvPicPr>
          <p:cNvPr id="4098" name="Picture 2" descr="C:\Users\Alma\Desktop\New folder (7)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14818"/>
            <a:ext cx="412554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      </a:t>
            </a:r>
            <a:r>
              <a:rPr lang="lt-LT" b="1" dirty="0" smtClean="0"/>
              <a:t>Ar aš noriu būti ugniagesys?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 Aš norėčiau būti ugniagesiu, nes </a:t>
            </a:r>
            <a:r>
              <a:rPr lang="lt-LT" smtClean="0"/>
              <a:t>aš </a:t>
            </a:r>
            <a:r>
              <a:rPr lang="lt-LT" smtClean="0"/>
              <a:t>  </a:t>
            </a:r>
            <a:r>
              <a:rPr lang="lt-LT" dirty="0" smtClean="0"/>
              <a:t>noriu gelbeti gyvybes ir gesinti gaisrus.</a:t>
            </a:r>
            <a:endParaRPr lang="lt-LT" dirty="0"/>
          </a:p>
        </p:txBody>
      </p:sp>
      <p:pic>
        <p:nvPicPr>
          <p:cNvPr id="5122" name="Picture 2" descr="C:\Users\Alma\Desktop\New folder (7)\ugniagesiai-61889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14686"/>
            <a:ext cx="4708499" cy="3138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Ačiū už dėmesį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8" y="4643446"/>
            <a:ext cx="3328982" cy="14827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/>
              <a:t>    Darbą atliko:</a:t>
            </a:r>
          </a:p>
          <a:p>
            <a:pPr>
              <a:buNone/>
            </a:pPr>
            <a:r>
              <a:rPr lang="lt-LT" smtClean="0"/>
              <a:t>Robertas </a:t>
            </a:r>
            <a:r>
              <a:rPr lang="lt-LT" dirty="0" smtClean="0"/>
              <a:t>Odminis 3a</a:t>
            </a:r>
            <a:endParaRPr lang="lt-LT" dirty="0"/>
          </a:p>
        </p:txBody>
      </p:sp>
      <p:pic>
        <p:nvPicPr>
          <p:cNvPr id="6146" name="Picture 2" descr="C:\Users\Alma\Desktop\New folder (7)\smil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6286491" cy="4714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70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Ugniagesys</vt:lpstr>
      <vt:lpstr>         Ką ugniagesys daro?</vt:lpstr>
      <vt:lpstr>   Koks turi būti ugniagesys?</vt:lpstr>
      <vt:lpstr>       Ar aš noriu būti ugniagesys?</vt:lpstr>
      <vt:lpstr>Ačiū už dėmesį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Policininkas (kė)</dc:title>
  <dc:creator>Alma</dc:creator>
  <cp:lastModifiedBy>Alma</cp:lastModifiedBy>
  <cp:revision>10</cp:revision>
  <dcterms:created xsi:type="dcterms:W3CDTF">2014-01-09T14:18:43Z</dcterms:created>
  <dcterms:modified xsi:type="dcterms:W3CDTF">2014-01-09T19:10:04Z</dcterms:modified>
</cp:coreProperties>
</file>