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141E84-FD51-4790-9786-2B581639610B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318024-82C6-4480-8F23-44EFE1E02443}" type="slidenum">
              <a:rPr lang="lt-LT" smtClean="0"/>
              <a:t>‹#›</a:t>
            </a:fld>
            <a:endParaRPr lang="lt-L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t-LT" dirty="0" smtClean="0"/>
              <a:t>VAIRUOTOJO PROFESIJA 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lt-LT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214686"/>
            <a:ext cx="5286412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Vairuotojas 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b="1" dirty="0" smtClean="0"/>
              <a:t>Vairuotojas</a:t>
            </a:r>
            <a:r>
              <a:rPr lang="lt-LT" dirty="0" smtClean="0"/>
              <a:t> - keleivių arba </a:t>
            </a:r>
            <a:r>
              <a:rPr lang="lt-LT" dirty="0" smtClean="0"/>
              <a:t>krovinių pervežimo </a:t>
            </a:r>
            <a:r>
              <a:rPr lang="lt-LT" dirty="0" smtClean="0"/>
              <a:t>profesija; žmogus, vairuojantis transporto </a:t>
            </a:r>
            <a:r>
              <a:rPr lang="lt-LT" dirty="0" smtClean="0"/>
              <a:t>priemonę pavyzdžiui</a:t>
            </a:r>
            <a:r>
              <a:rPr lang="lt-LT" dirty="0" smtClean="0"/>
              <a:t>, </a:t>
            </a:r>
            <a:r>
              <a:rPr lang="lt-LT" dirty="0" smtClean="0"/>
              <a:t>automobilį. </a:t>
            </a:r>
            <a:r>
              <a:rPr lang="lt-LT" dirty="0" smtClean="0"/>
              <a:t>Pagal Kelių eismo taisykles vairuotojas yra asmuo, kuris pats vairuoja arba kitus moko vairuoti transporto priemonę, varo </a:t>
            </a:r>
            <a:r>
              <a:rPr lang="lt-LT" dirty="0" smtClean="0"/>
              <a:t>keliu</a:t>
            </a:r>
            <a:endParaRPr lang="lt-L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Kuo užauges būsiu 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As užauges noriu buti vairuotoju noriu vežioti krovivinius i kitus miestus. Man labai patinka mašinos, fūros. As kai užaugsiu vairuosiu didele gražią furą ir dirbsiu furistu.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lt-LT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t-LT" sz="5400" dirty="0" smtClean="0">
                <a:latin typeface="Aharoni" pitchFamily="2" charset="-79"/>
                <a:cs typeface="Aharoni" pitchFamily="2" charset="-79"/>
              </a:rPr>
              <a:t>Acių už dėmesi darba atliko:Gabrielius Dainius 3a klase </a:t>
            </a:r>
            <a:endParaRPr lang="lt-LT" sz="5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 descr="imagesTX8G2Z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92893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81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VAIRUOTOJO PROFESIJA </vt:lpstr>
      <vt:lpstr>Vairuotojas </vt:lpstr>
      <vt:lpstr>Kuo užauges būsiu 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VAIRUOTOJO PROFESIJA</dc:title>
  <dc:creator>n</dc:creator>
  <cp:lastModifiedBy>n</cp:lastModifiedBy>
  <cp:revision>3</cp:revision>
  <dcterms:created xsi:type="dcterms:W3CDTF">2014-01-09T16:16:04Z</dcterms:created>
  <dcterms:modified xsi:type="dcterms:W3CDTF">2014-01-09T16:41:20Z</dcterms:modified>
</cp:coreProperties>
</file>