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ygiašonis trikampi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D7D4917-5CB6-430E-9560-F70EF909E293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lt-LT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5E13090-728C-40BC-A349-FAC21130B49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4917-5CB6-430E-9560-F70EF909E293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3090-728C-40BC-A349-FAC21130B49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4917-5CB6-430E-9560-F70EF909E293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3090-728C-40BC-A349-FAC21130B49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D7D4917-5CB6-430E-9560-F70EF909E293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3090-728C-40BC-A349-FAC21130B49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atusis trikampis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Lygiašonis trikampi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D7D4917-5CB6-430E-9560-F70EF909E293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5E13090-728C-40BC-A349-FAC21130B49E}" type="slidenum">
              <a:rPr lang="lt-LT" smtClean="0"/>
              <a:t>‹#›</a:t>
            </a:fld>
            <a:endParaRPr lang="lt-LT"/>
          </a:p>
        </p:txBody>
      </p:sp>
      <p:cxnSp>
        <p:nvCxnSpPr>
          <p:cNvPr id="11" name="Tiesioji jungtis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Tiesioji jungtis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D7D4917-5CB6-430E-9560-F70EF909E293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5E13090-728C-40BC-A349-FAC21130B49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D7D4917-5CB6-430E-9560-F70EF909E293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5E13090-728C-40BC-A349-FAC21130B49E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4917-5CB6-430E-9560-F70EF909E293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3090-728C-40BC-A349-FAC21130B49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D7D4917-5CB6-430E-9560-F70EF909E293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5E13090-728C-40BC-A349-FAC21130B49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D7D4917-5CB6-430E-9560-F70EF909E293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5E13090-728C-40BC-A349-FAC21130B49E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D7D4917-5CB6-430E-9560-F70EF909E293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5E13090-728C-40BC-A349-FAC21130B49E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tatusis trikampis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Tiesioji jungtis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Tiesioji jungtis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D7D4917-5CB6-430E-9560-F70EF909E293}" type="datetimeFigureOut">
              <a:rPr lang="lt-LT" smtClean="0"/>
              <a:t>2014.01.09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5E13090-728C-40BC-A349-FAC21130B49E}" type="slidenum">
              <a:rPr lang="lt-LT" smtClean="0"/>
              <a:t>‹#›</a:t>
            </a:fld>
            <a:endParaRPr lang="lt-L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Sekretorė</a:t>
            </a:r>
            <a:endParaRPr lang="lt-LT" dirty="0"/>
          </a:p>
        </p:txBody>
      </p:sp>
      <p:pic>
        <p:nvPicPr>
          <p:cNvPr id="4" name="Turinio vietos rezervavimo ženklas 3" descr="administrative-clerical-job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3750" y="2613025"/>
            <a:ext cx="5016500" cy="3111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b="1" dirty="0"/>
              <a:t>SEKRETORĖS PAREIGOS</a:t>
            </a: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lt-LT" sz="4000" dirty="0"/>
              <a:t>   </a:t>
            </a:r>
            <a:r>
              <a:rPr lang="lt-LT" sz="4000" dirty="0" smtClean="0"/>
              <a:t> </a:t>
            </a:r>
            <a:r>
              <a:rPr lang="lt-LT" sz="4000" dirty="0"/>
              <a:t>Spausdinti   dokumentus pagal Dokumentų  rengimo ir įforminimo bei Raštvedybos taisykles.</a:t>
            </a:r>
          </a:p>
          <a:p>
            <a:r>
              <a:rPr lang="lt-LT" sz="4000" dirty="0"/>
              <a:t>   </a:t>
            </a:r>
            <a:r>
              <a:rPr lang="lt-LT" sz="4000" dirty="0" smtClean="0"/>
              <a:t> </a:t>
            </a:r>
            <a:r>
              <a:rPr lang="lt-LT" sz="4000" dirty="0"/>
              <a:t>Supažindinti  darbuotojus su centro  direktoriaus įsakymais.</a:t>
            </a:r>
          </a:p>
          <a:p>
            <a:r>
              <a:rPr lang="lt-LT" sz="4000" dirty="0"/>
              <a:t>    Registruoti gaunamus  raštus.</a:t>
            </a:r>
          </a:p>
          <a:p>
            <a:r>
              <a:rPr lang="lt-LT" sz="4000" dirty="0"/>
              <a:t>     Tvarkyti darbuotojų asmens bylas, registruoti įstaigos vadovo įsakymus.</a:t>
            </a:r>
          </a:p>
          <a:p>
            <a:r>
              <a:rPr lang="lt-LT" sz="4000" dirty="0"/>
              <a:t>    Tvarkyti gaunamą spaudą.</a:t>
            </a:r>
          </a:p>
          <a:p>
            <a:r>
              <a:rPr lang="lt-LT" sz="4000" dirty="0"/>
              <a:t>  </a:t>
            </a:r>
            <a:r>
              <a:rPr lang="lt-LT" sz="4000" dirty="0" smtClean="0"/>
              <a:t> </a:t>
            </a:r>
            <a:r>
              <a:rPr lang="lt-LT" sz="4000" dirty="0"/>
              <a:t>Saugoti dokumentus ir laiku, sutvarkytus nustatyta tvarka, patekti   įstaigos archyvui.</a:t>
            </a:r>
          </a:p>
          <a:p>
            <a:r>
              <a:rPr lang="lt-LT" sz="4000" dirty="0" smtClean="0"/>
              <a:t>Sekretorės pareigu yra dar daugiau.</a:t>
            </a:r>
          </a:p>
          <a:p>
            <a:endParaRPr lang="lt-LT" dirty="0" smtClean="0"/>
          </a:p>
          <a:p>
            <a:pPr>
              <a:buNone/>
            </a:pPr>
            <a:r>
              <a:rPr lang="lt-LT" dirty="0"/>
              <a:t>                                                                         </a:t>
            </a:r>
          </a:p>
          <a:p>
            <a:pPr>
              <a:buNone/>
            </a:pPr>
            <a:endParaRPr lang="lt-LT" dirty="0"/>
          </a:p>
        </p:txBody>
      </p:sp>
      <p:pic>
        <p:nvPicPr>
          <p:cNvPr id="1026" name="Picture 2" descr="C:\Users\Vartotojas\Downloads\secret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5040082"/>
            <a:ext cx="2071702" cy="1817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SEKRETORĖS TEISĖS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t-LT" dirty="0"/>
              <a:t>Tinkamas darbo ir poilsio sąlygas, teisės aktų nustatytas socialines ir kitas garantijas</a:t>
            </a:r>
            <a:r>
              <a:rPr lang="lt-LT" dirty="0" smtClean="0"/>
              <a:t>.</a:t>
            </a:r>
            <a:endParaRPr lang="lt-LT" dirty="0"/>
          </a:p>
          <a:p>
            <a:r>
              <a:rPr lang="lt-LT" dirty="0"/>
              <a:t>      </a:t>
            </a:r>
            <a:r>
              <a:rPr lang="lt-LT" dirty="0" smtClean="0"/>
              <a:t> </a:t>
            </a:r>
            <a:r>
              <a:rPr lang="lt-LT" dirty="0"/>
              <a:t>Kontroliuoti dokumentų užduočių vykdymą.</a:t>
            </a:r>
          </a:p>
          <a:p>
            <a:r>
              <a:rPr lang="lt-LT" dirty="0"/>
              <a:t>      </a:t>
            </a:r>
            <a:r>
              <a:rPr lang="lt-LT" dirty="0" smtClean="0"/>
              <a:t> </a:t>
            </a:r>
            <a:r>
              <a:rPr lang="lt-LT" dirty="0"/>
              <a:t>Nepriimti iš padalinių, skyrių vadovų ir vykdytojų neteisingai ir netvarkingai parengtų ir įformintų dokumentų.</a:t>
            </a:r>
          </a:p>
          <a:p>
            <a:r>
              <a:rPr lang="lt-LT" dirty="0"/>
              <a:t>      </a:t>
            </a:r>
            <a:r>
              <a:rPr lang="lt-LT" dirty="0" smtClean="0"/>
              <a:t> </a:t>
            </a:r>
            <a:r>
              <a:rPr lang="lt-LT" dirty="0"/>
              <a:t>Kontroliuoti bylų tvarkymą.</a:t>
            </a:r>
          </a:p>
          <a:p>
            <a:r>
              <a:rPr lang="lt-LT" dirty="0"/>
              <a:t>      </a:t>
            </a:r>
            <a:r>
              <a:rPr lang="lt-LT" dirty="0" smtClean="0"/>
              <a:t>Vykdydama </a:t>
            </a:r>
            <a:r>
              <a:rPr lang="lt-LT" dirty="0"/>
              <a:t>savo funkcijas, sekretorė turi teisę bendradarbiauti su kitomis įstaigomis.</a:t>
            </a:r>
          </a:p>
          <a:p>
            <a:r>
              <a:rPr lang="lt-LT" dirty="0"/>
              <a:t>      </a:t>
            </a:r>
            <a:r>
              <a:rPr lang="lt-LT" dirty="0" smtClean="0"/>
              <a:t> </a:t>
            </a:r>
            <a:r>
              <a:rPr lang="lt-LT" dirty="0"/>
              <a:t>Informuoti įmonės vadovą apie padėtį įmonėje, gautą informaciją, laukiančius lankytojus.</a:t>
            </a:r>
          </a:p>
          <a:p>
            <a:r>
              <a:rPr lang="lt-LT" dirty="0"/>
              <a:t>      </a:t>
            </a:r>
            <a:r>
              <a:rPr lang="lt-LT" dirty="0" smtClean="0"/>
              <a:t> </a:t>
            </a:r>
            <a:r>
              <a:rPr lang="lt-LT" dirty="0"/>
              <a:t>Informuoti vadovus apie raštvedybos bei dokumentų saugojimo būklę ir teikti siūlymus dėl darbo tobulinimo.</a:t>
            </a:r>
          </a:p>
          <a:p>
            <a:pPr>
              <a:buNone/>
            </a:pP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pic>
        <p:nvPicPr>
          <p:cNvPr id="2050" name="Picture 2" descr="C:\Users\Vartotojas\Downloads\secretar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5751625"/>
            <a:ext cx="1342252" cy="110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 SEKRETORĖS ATSAKOMYBĖ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t-LT" dirty="0"/>
              <a:t>     </a:t>
            </a:r>
            <a:r>
              <a:rPr lang="lt-LT" dirty="0" smtClean="0"/>
              <a:t> </a:t>
            </a:r>
            <a:r>
              <a:rPr lang="lt-LT" dirty="0"/>
              <a:t>Sekretorė atsako už;</a:t>
            </a:r>
          </a:p>
          <a:p>
            <a:r>
              <a:rPr lang="lt-LT" dirty="0"/>
              <a:t>    </a:t>
            </a:r>
            <a:r>
              <a:rPr lang="lt-LT" dirty="0" smtClean="0"/>
              <a:t> </a:t>
            </a:r>
            <a:r>
              <a:rPr lang="lt-LT" dirty="0"/>
              <a:t>tvarkingą techninių priemonių naudojimą</a:t>
            </a:r>
            <a:r>
              <a:rPr lang="lt-LT" dirty="0" smtClean="0"/>
              <a:t>;</a:t>
            </a:r>
            <a:endParaRPr lang="lt-LT" dirty="0"/>
          </a:p>
          <a:p>
            <a:r>
              <a:rPr lang="lt-LT" dirty="0"/>
              <a:t>     </a:t>
            </a:r>
            <a:r>
              <a:rPr lang="lt-LT" dirty="0" smtClean="0"/>
              <a:t>gautų </a:t>
            </a:r>
            <a:r>
              <a:rPr lang="lt-LT" dirty="0"/>
              <a:t>dokumentų registravimą, sisteminimą ir pateikimą atsakingiems vykdytojams;</a:t>
            </a:r>
          </a:p>
          <a:p>
            <a:r>
              <a:rPr lang="lt-LT" dirty="0"/>
              <a:t>     </a:t>
            </a:r>
            <a:r>
              <a:rPr lang="lt-LT" dirty="0" smtClean="0"/>
              <a:t> </a:t>
            </a:r>
            <a:r>
              <a:rPr lang="lt-LT" dirty="0"/>
              <a:t>užduočių vykdymo kontrolę;</a:t>
            </a:r>
          </a:p>
          <a:p>
            <a:r>
              <a:rPr lang="lt-LT" dirty="0"/>
              <a:t>     </a:t>
            </a:r>
            <a:r>
              <a:rPr lang="lt-LT" dirty="0" smtClean="0"/>
              <a:t>dokumentų </a:t>
            </a:r>
            <a:r>
              <a:rPr lang="lt-LT" dirty="0"/>
              <a:t>saugumą ir pateikimą įmonės archyvui;</a:t>
            </a:r>
          </a:p>
          <a:p>
            <a:r>
              <a:rPr lang="lt-LT" dirty="0"/>
              <a:t>     </a:t>
            </a:r>
            <a:r>
              <a:rPr lang="lt-LT" dirty="0" smtClean="0"/>
              <a:t> </a:t>
            </a:r>
            <a:r>
              <a:rPr lang="lt-LT" dirty="0"/>
              <a:t>saugos ir sveikatos darbe bei priešgaisrinės apsaugos ir centro darbo tvarkos taisyklių vykdymą;</a:t>
            </a:r>
          </a:p>
          <a:p>
            <a:r>
              <a:rPr lang="lt-LT" dirty="0"/>
              <a:t>     </a:t>
            </a:r>
            <a:r>
              <a:rPr lang="lt-LT" dirty="0" smtClean="0"/>
              <a:t>korektišką </a:t>
            </a:r>
            <a:r>
              <a:rPr lang="lt-LT" dirty="0"/>
              <a:t>lankytojų priėmimą;</a:t>
            </a:r>
          </a:p>
          <a:p>
            <a:r>
              <a:rPr lang="lt-LT" dirty="0"/>
              <a:t>     </a:t>
            </a:r>
            <a:r>
              <a:rPr lang="lt-LT" dirty="0" smtClean="0"/>
              <a:t>teisingą </a:t>
            </a:r>
            <a:r>
              <a:rPr lang="lt-LT" dirty="0"/>
              <a:t>darbo laiko naudojimą;</a:t>
            </a:r>
          </a:p>
          <a:p>
            <a:endParaRPr lang="lt-LT" dirty="0"/>
          </a:p>
        </p:txBody>
      </p:sp>
      <p:pic>
        <p:nvPicPr>
          <p:cNvPr id="3074" name="Picture 2" descr="C:\Users\Vartotojas\Downloads\secretar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214950"/>
            <a:ext cx="1889044" cy="1376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ėga">
  <a:themeElements>
    <a:clrScheme name="Jėga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Jėg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Jėga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90</TotalTime>
  <Words>19</Words>
  <Application>Microsoft Office PowerPoint</Application>
  <PresentationFormat>Demonstracija ekrane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5" baseType="lpstr">
      <vt:lpstr>Jėga</vt:lpstr>
      <vt:lpstr>Sekretorė</vt:lpstr>
      <vt:lpstr>SEKRETORĖS PAREIGOS  </vt:lpstr>
      <vt:lpstr>SEKRETORĖS TEISĖS</vt:lpstr>
      <vt:lpstr> SEKRETORĖS ATSAKOMYBĖ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Sėkrėtore</dc:title>
  <dc:creator>Vartotojas</dc:creator>
  <cp:lastModifiedBy>Vartotojas</cp:lastModifiedBy>
  <cp:revision>6</cp:revision>
  <dcterms:created xsi:type="dcterms:W3CDTF">2014-01-09T14:02:41Z</dcterms:created>
  <dcterms:modified xsi:type="dcterms:W3CDTF">2014-01-09T15:32:43Z</dcterms:modified>
</cp:coreProperties>
</file>