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3" autoAdjust="0"/>
    <p:restoredTop sz="9468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6E106D-8803-448B-92E5-A59E5E7D5492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58C510-0336-4009-A2A3-6BEE4212838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106D-8803-448B-92E5-A59E5E7D5492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C510-0336-4009-A2A3-6BEE4212838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106D-8803-448B-92E5-A59E5E7D5492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C510-0336-4009-A2A3-6BEE4212838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6E106D-8803-448B-92E5-A59E5E7D5492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58C510-0336-4009-A2A3-6BEE4212838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6E106D-8803-448B-92E5-A59E5E7D5492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58C510-0336-4009-A2A3-6BEE4212838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106D-8803-448B-92E5-A59E5E7D5492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C510-0336-4009-A2A3-6BEE4212838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106D-8803-448B-92E5-A59E5E7D5492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C510-0336-4009-A2A3-6BEE4212838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6E106D-8803-448B-92E5-A59E5E7D5492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58C510-0336-4009-A2A3-6BEE4212838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106D-8803-448B-92E5-A59E5E7D5492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C510-0336-4009-A2A3-6BEE4212838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6E106D-8803-448B-92E5-A59E5E7D5492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58C510-0336-4009-A2A3-6BEE4212838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6E106D-8803-448B-92E5-A59E5E7D5492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58C510-0336-4009-A2A3-6BEE42128389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6E106D-8803-448B-92E5-A59E5E7D5492}" type="datetimeFigureOut">
              <a:rPr lang="lt-LT" smtClean="0"/>
              <a:pPr/>
              <a:t>2014.01.10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58C510-0336-4009-A2A3-6BEE42128389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39752" y="404664"/>
            <a:ext cx="6172200" cy="2592288"/>
          </a:xfrm>
        </p:spPr>
        <p:txBody>
          <a:bodyPr>
            <a:normAutofit fontScale="92500"/>
          </a:bodyPr>
          <a:lstStyle/>
          <a:p>
            <a:pPr algn="ctr"/>
            <a:endParaRPr lang="lt-LT" dirty="0" smtClean="0"/>
          </a:p>
          <a:p>
            <a:pPr algn="ctr"/>
            <a:r>
              <a:rPr lang="lt-LT" sz="6000" dirty="0" smtClean="0">
                <a:solidFill>
                  <a:schemeClr val="tx1"/>
                </a:solidFill>
              </a:rPr>
              <a:t>Pradinių klasių mokytoja</a:t>
            </a:r>
            <a:endParaRPr lang="lt-LT" sz="6000" dirty="0">
              <a:solidFill>
                <a:schemeClr val="tx1"/>
              </a:solidFill>
            </a:endParaRPr>
          </a:p>
        </p:txBody>
      </p:sp>
      <p:pic>
        <p:nvPicPr>
          <p:cNvPr id="8" name="Picture 7" descr="mokyto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636913"/>
            <a:ext cx="6552728" cy="38799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r>
              <a:rPr lang="lt-LT" dirty="0" smtClean="0"/>
              <a:t>Privalumai: linksma dirbti su vaikais, ilgos vasaros atostogos;</a:t>
            </a:r>
          </a:p>
          <a:p>
            <a:r>
              <a:rPr lang="lt-LT" dirty="0" smtClean="0"/>
              <a:t>Trūkumai: vaikai yra labai išdykę ir kartais neklauso mokytojos;</a:t>
            </a:r>
          </a:p>
          <a:p>
            <a:endParaRPr lang="lt-LT" dirty="0"/>
          </a:p>
        </p:txBody>
      </p:sp>
      <p:pic>
        <p:nvPicPr>
          <p:cNvPr id="5" name="Picture 4" descr="vaika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484784"/>
            <a:ext cx="5657850" cy="5657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Norint būti mokytoja reikia įgyti pedagoginio bakalauro laipsnį universite. </a:t>
            </a:r>
          </a:p>
          <a:p>
            <a:r>
              <a:rPr lang="lt-LT" dirty="0" smtClean="0"/>
              <a:t>Reikia turėti daug kantrybės ir mokėti bendrauti su vaikais.</a:t>
            </a:r>
          </a:p>
          <a:p>
            <a:r>
              <a:rPr lang="lt-LT" dirty="0" smtClean="0"/>
              <a:t>Reikia sugebėti sugalvoti idomias pamokas, kad vaikams nebūtu nuobodu.</a:t>
            </a:r>
            <a:endParaRPr lang="lt-L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7467600" cy="1728192"/>
          </a:xfrm>
        </p:spPr>
        <p:txBody>
          <a:bodyPr>
            <a:normAutofit/>
          </a:bodyPr>
          <a:lstStyle/>
          <a:p>
            <a:pPr algn="ctr"/>
            <a:r>
              <a:rPr lang="lt-LT" sz="4400" dirty="0" smtClean="0">
                <a:solidFill>
                  <a:schemeClr val="tx1"/>
                </a:solidFill>
              </a:rPr>
              <a:t>Ačiū už dėmesį </a:t>
            </a:r>
            <a:r>
              <a:rPr lang="lt-LT" sz="4400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lt-LT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60</Words>
  <Application>Microsoft Office PowerPoint</Application>
  <PresentationFormat>Demonstracija ekrane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Oriel</vt:lpstr>
      <vt:lpstr>Skaidrė 1</vt:lpstr>
      <vt:lpstr>Skaidrė 2</vt:lpstr>
      <vt:lpstr>Skaidrė 3</vt:lpstr>
      <vt:lpstr>Ačiū už dėmesį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Ramunas</dc:creator>
  <cp:lastModifiedBy>Sonata</cp:lastModifiedBy>
  <cp:revision>7</cp:revision>
  <dcterms:created xsi:type="dcterms:W3CDTF">2014-01-09T17:26:46Z</dcterms:created>
  <dcterms:modified xsi:type="dcterms:W3CDTF">2014-01-10T05:30:08Z</dcterms:modified>
</cp:coreProperties>
</file>